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2" y="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E7CD-B767-4D68-89C5-938AD33AD74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0DA1-2364-4A66-96E8-BD7CF441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0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E7CD-B767-4D68-89C5-938AD33AD74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0DA1-2364-4A66-96E8-BD7CF441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7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E7CD-B767-4D68-89C5-938AD33AD74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0DA1-2364-4A66-96E8-BD7CF441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E7CD-B767-4D68-89C5-938AD33AD74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0DA1-2364-4A66-96E8-BD7CF441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5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E7CD-B767-4D68-89C5-938AD33AD74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0DA1-2364-4A66-96E8-BD7CF441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7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E7CD-B767-4D68-89C5-938AD33AD74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0DA1-2364-4A66-96E8-BD7CF441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8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E7CD-B767-4D68-89C5-938AD33AD74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0DA1-2364-4A66-96E8-BD7CF441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7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E7CD-B767-4D68-89C5-938AD33AD74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0DA1-2364-4A66-96E8-BD7CF441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2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E7CD-B767-4D68-89C5-938AD33AD74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0DA1-2364-4A66-96E8-BD7CF441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47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E7CD-B767-4D68-89C5-938AD33AD74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0DA1-2364-4A66-96E8-BD7CF441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E7CD-B767-4D68-89C5-938AD33AD74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0DA1-2364-4A66-96E8-BD7CF441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4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BE7CD-B767-4D68-89C5-938AD33AD74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70DA1-2364-4A66-96E8-BD7CF441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4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eft Brace 113"/>
          <p:cNvSpPr/>
          <p:nvPr/>
        </p:nvSpPr>
        <p:spPr>
          <a:xfrm rot="5400000">
            <a:off x="3760467" y="2541269"/>
            <a:ext cx="327663" cy="114300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maren\AppData\Local\Microsoft\Windows\Temporary Internet Files\Content.IE5\RI52WM9Z\1024px-Home_Icon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352" y="1713345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52252" y="144664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Wellstone Family Safety Program</a:t>
            </a:r>
            <a:endParaRPr lang="en-US" sz="1200" b="1" dirty="0"/>
          </a:p>
        </p:txBody>
      </p:sp>
      <p:sp>
        <p:nvSpPr>
          <p:cNvPr id="11" name="Oval 10"/>
          <p:cNvSpPr/>
          <p:nvPr/>
        </p:nvSpPr>
        <p:spPr>
          <a:xfrm>
            <a:off x="2368588" y="120490"/>
            <a:ext cx="730295" cy="6665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CPS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64817" y="381000"/>
            <a:ext cx="782983" cy="59691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AFFP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28600" y="1067378"/>
            <a:ext cx="976745" cy="68522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Self-referral</a:t>
            </a:r>
            <a:endParaRPr lang="en-US" sz="1200" b="1" dirty="0"/>
          </a:p>
        </p:txBody>
      </p:sp>
      <p:sp>
        <p:nvSpPr>
          <p:cNvPr id="15" name="Oval 14"/>
          <p:cNvSpPr/>
          <p:nvPr/>
        </p:nvSpPr>
        <p:spPr>
          <a:xfrm>
            <a:off x="239170" y="1857506"/>
            <a:ext cx="903830" cy="65709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OFP Court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047" name="Straight Arrow Connector 1046"/>
          <p:cNvCxnSpPr>
            <a:stCxn id="17" idx="3"/>
            <a:endCxn id="16" idx="2"/>
          </p:cNvCxnSpPr>
          <p:nvPr/>
        </p:nvCxnSpPr>
        <p:spPr>
          <a:xfrm flipV="1">
            <a:off x="1586345" y="3460630"/>
            <a:ext cx="257846" cy="5398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844191" y="3117730"/>
            <a:ext cx="1048796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Criminal Court</a:t>
            </a:r>
            <a:endParaRPr lang="en-US" sz="1200" b="1" dirty="0"/>
          </a:p>
        </p:txBody>
      </p:sp>
      <p:sp>
        <p:nvSpPr>
          <p:cNvPr id="12" name="Rectangle 11"/>
          <p:cNvSpPr/>
          <p:nvPr/>
        </p:nvSpPr>
        <p:spPr>
          <a:xfrm>
            <a:off x="1734916" y="3763197"/>
            <a:ext cx="1417336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Arraignment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Plea Hearings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Pretrial Hearings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Sentencing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1033" name="Straight Arrow Connector 1032"/>
          <p:cNvCxnSpPr>
            <a:stCxn id="15" idx="6"/>
            <a:endCxn id="1026" idx="1"/>
          </p:cNvCxnSpPr>
          <p:nvPr/>
        </p:nvCxnSpPr>
        <p:spPr>
          <a:xfrm>
            <a:off x="1143000" y="2186053"/>
            <a:ext cx="2047352" cy="251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1" name="Straight Arrow Connector 1030"/>
          <p:cNvCxnSpPr>
            <a:stCxn id="14" idx="6"/>
            <a:endCxn id="1026" idx="1"/>
          </p:cNvCxnSpPr>
          <p:nvPr/>
        </p:nvCxnSpPr>
        <p:spPr>
          <a:xfrm>
            <a:off x="1205345" y="1409989"/>
            <a:ext cx="1985007" cy="102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466849" y="177426"/>
            <a:ext cx="819151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RR</a:t>
            </a:r>
            <a:endParaRPr lang="en-US" sz="1200" b="1" dirty="0"/>
          </a:p>
        </p:txBody>
      </p:sp>
      <p:cxnSp>
        <p:nvCxnSpPr>
          <p:cNvPr id="1024" name="Straight Arrow Connector 1023"/>
          <p:cNvCxnSpPr>
            <a:stCxn id="18" idx="5"/>
            <a:endCxn id="1026" idx="1"/>
          </p:cNvCxnSpPr>
          <p:nvPr/>
        </p:nvCxnSpPr>
        <p:spPr>
          <a:xfrm>
            <a:off x="2166038" y="697752"/>
            <a:ext cx="1024314" cy="17394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rapezoid 19"/>
          <p:cNvSpPr/>
          <p:nvPr/>
        </p:nvSpPr>
        <p:spPr>
          <a:xfrm>
            <a:off x="1244516" y="1905000"/>
            <a:ext cx="986040" cy="504110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OFP </a:t>
            </a:r>
            <a:r>
              <a:rPr lang="en-US" sz="1200" dirty="0" err="1" smtClean="0">
                <a:solidFill>
                  <a:srgbClr val="00B050"/>
                </a:solidFill>
              </a:rPr>
              <a:t>Affadavits</a:t>
            </a:r>
            <a:endParaRPr lang="en-US" sz="1200" dirty="0" smtClean="0">
              <a:solidFill>
                <a:srgbClr val="00B050"/>
              </a:solidFill>
            </a:endParaRPr>
          </a:p>
        </p:txBody>
      </p:sp>
      <p:cxnSp>
        <p:nvCxnSpPr>
          <p:cNvPr id="21" name="Straight Arrow Connector 20"/>
          <p:cNvCxnSpPr>
            <a:stCxn id="13" idx="6"/>
            <a:endCxn id="1026" idx="1"/>
          </p:cNvCxnSpPr>
          <p:nvPr/>
        </p:nvCxnSpPr>
        <p:spPr>
          <a:xfrm>
            <a:off x="1447800" y="679460"/>
            <a:ext cx="1742552" cy="1757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5"/>
            <a:endCxn id="1026" idx="1"/>
          </p:cNvCxnSpPr>
          <p:nvPr/>
        </p:nvCxnSpPr>
        <p:spPr>
          <a:xfrm>
            <a:off x="2991934" y="689414"/>
            <a:ext cx="198418" cy="174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352800" y="82390"/>
            <a:ext cx="2743200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>
                <a:solidFill>
                  <a:srgbClr val="FF0000"/>
                </a:solidFill>
              </a:rPr>
              <a:t>Screening meetings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solidFill>
                  <a:srgbClr val="FF0000"/>
                </a:solidFill>
              </a:rPr>
              <a:t>Decide to refer to WFSP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CPS calls WFSP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solidFill>
                  <a:srgbClr val="00B050"/>
                </a:solidFill>
              </a:rPr>
              <a:t>Fax/email referral form/extended agreement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WFSP contacts parents to set up </a:t>
            </a:r>
            <a:r>
              <a:rPr lang="en-US" sz="1200" dirty="0" smtClean="0">
                <a:solidFill>
                  <a:srgbClr val="FF0000"/>
                </a:solidFill>
              </a:rPr>
              <a:t>intake </a:t>
            </a:r>
            <a:r>
              <a:rPr lang="en-US" sz="1200" dirty="0" smtClean="0"/>
              <a:t>(either together or separate)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276600" y="3251537"/>
            <a:ext cx="1285352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Parent calls WFSP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Set up intake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Parents bring </a:t>
            </a:r>
            <a:r>
              <a:rPr lang="en-US" sz="1200" dirty="0" smtClean="0">
                <a:solidFill>
                  <a:srgbClr val="00B050"/>
                </a:solidFill>
              </a:rPr>
              <a:t>order</a:t>
            </a:r>
          </a:p>
        </p:txBody>
      </p:sp>
      <p:cxnSp>
        <p:nvCxnSpPr>
          <p:cNvPr id="1035" name="Straight Arrow Connector 1034"/>
          <p:cNvCxnSpPr>
            <a:stCxn id="16" idx="6"/>
            <a:endCxn id="1026" idx="1"/>
          </p:cNvCxnSpPr>
          <p:nvPr/>
        </p:nvCxnSpPr>
        <p:spPr>
          <a:xfrm flipV="1">
            <a:off x="2892987" y="2437245"/>
            <a:ext cx="297365" cy="1023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rapezoid 16"/>
          <p:cNvSpPr/>
          <p:nvPr/>
        </p:nvSpPr>
        <p:spPr>
          <a:xfrm>
            <a:off x="152400" y="3429000"/>
            <a:ext cx="1433945" cy="1143000"/>
          </a:xfrm>
          <a:prstGeom prst="trapezoid">
            <a:avLst>
              <a:gd name="adj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Patrol Response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solidFill>
                  <a:srgbClr val="00B050"/>
                </a:solidFill>
              </a:rPr>
              <a:t>Reports involving children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solidFill>
                  <a:srgbClr val="FF0000"/>
                </a:solidFill>
              </a:rPr>
              <a:t>LE interactions with children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036" name="Rounded Rectangle 1035"/>
          <p:cNvSpPr/>
          <p:nvPr/>
        </p:nvSpPr>
        <p:spPr>
          <a:xfrm>
            <a:off x="1422298" y="5121069"/>
            <a:ext cx="890079" cy="609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DV Court Meetings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306755" y="5121069"/>
            <a:ext cx="1029745" cy="609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DV Supervision Program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393610" y="4430372"/>
            <a:ext cx="1168342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u="sng" dirty="0" smtClean="0">
                <a:solidFill>
                  <a:srgbClr val="FF0000"/>
                </a:solidFill>
              </a:rPr>
              <a:t>Intakes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solidFill>
                  <a:srgbClr val="FF0000"/>
                </a:solidFill>
              </a:rPr>
              <a:t>Parent 1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solidFill>
                  <a:srgbClr val="FF0000"/>
                </a:solidFill>
              </a:rPr>
              <a:t>Parent 2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solidFill>
                  <a:srgbClr val="FF0000"/>
                </a:solidFill>
              </a:rPr>
              <a:t>Child/</a:t>
            </a:r>
            <a:r>
              <a:rPr lang="en-US" sz="1200" dirty="0" err="1" smtClean="0">
                <a:solidFill>
                  <a:srgbClr val="FF0000"/>
                </a:solidFill>
              </a:rPr>
              <a:t>ren</a:t>
            </a:r>
            <a:r>
              <a:rPr lang="en-US" sz="1200" dirty="0" smtClean="0">
                <a:solidFill>
                  <a:srgbClr val="FF0000"/>
                </a:solidFill>
              </a:rPr>
              <a:t> (optional)</a:t>
            </a:r>
          </a:p>
        </p:txBody>
      </p:sp>
      <p:cxnSp>
        <p:nvCxnSpPr>
          <p:cNvPr id="1049" name="Straight Arrow Connector 1048"/>
          <p:cNvCxnSpPr>
            <a:stCxn id="31" idx="2"/>
            <a:endCxn id="57" idx="0"/>
          </p:cNvCxnSpPr>
          <p:nvPr/>
        </p:nvCxnSpPr>
        <p:spPr>
          <a:xfrm>
            <a:off x="3919276" y="4267200"/>
            <a:ext cx="58505" cy="163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0" name="Rectangle 1049"/>
          <p:cNvSpPr/>
          <p:nvPr/>
        </p:nvSpPr>
        <p:spPr>
          <a:xfrm>
            <a:off x="4850272" y="3298065"/>
            <a:ext cx="1274618" cy="2340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u="sng" dirty="0" smtClean="0">
                <a:solidFill>
                  <a:srgbClr val="FF0000"/>
                </a:solidFill>
              </a:rPr>
              <a:t>Arrival</a:t>
            </a:r>
            <a:endParaRPr lang="en-US" sz="1200" dirty="0" smtClean="0"/>
          </a:p>
          <a:p>
            <a:pPr marL="171450" indent="-171450">
              <a:buFontTx/>
              <a:buChar char="-"/>
            </a:pPr>
            <a:r>
              <a:rPr lang="en-US" sz="1200" dirty="0" smtClean="0"/>
              <a:t>NCP arrives early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CP arrives with children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Staff checks in with CP re: children’s needs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Children go to visit with staff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CP leaves</a:t>
            </a:r>
          </a:p>
          <a:p>
            <a:endParaRPr lang="en-US" sz="1200" dirty="0"/>
          </a:p>
        </p:txBody>
      </p:sp>
      <p:sp>
        <p:nvSpPr>
          <p:cNvPr id="84" name="Right Brace 83"/>
          <p:cNvSpPr/>
          <p:nvPr/>
        </p:nvSpPr>
        <p:spPr>
          <a:xfrm>
            <a:off x="6277290" y="3253744"/>
            <a:ext cx="381000" cy="2384870"/>
          </a:xfrm>
          <a:prstGeom prst="rightBrace">
            <a:avLst>
              <a:gd name="adj1" fmla="val 8333"/>
              <a:gd name="adj2" fmla="val 4962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829490" y="2999414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Visits</a:t>
            </a:r>
            <a:endParaRPr lang="en-US" sz="1200" b="1" dirty="0"/>
          </a:p>
        </p:txBody>
      </p:sp>
      <p:sp>
        <p:nvSpPr>
          <p:cNvPr id="117" name="Rectangle 116"/>
          <p:cNvSpPr/>
          <p:nvPr/>
        </p:nvSpPr>
        <p:spPr>
          <a:xfrm>
            <a:off x="6647404" y="3422469"/>
            <a:ext cx="1274618" cy="16894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u="sng" dirty="0" smtClean="0">
                <a:solidFill>
                  <a:srgbClr val="FF0000"/>
                </a:solidFill>
              </a:rPr>
              <a:t>Check ins</a:t>
            </a:r>
          </a:p>
          <a:p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Assign workers to families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Ad hoc phone calls or at drop off/pick up</a:t>
            </a:r>
          </a:p>
          <a:p>
            <a:endParaRPr lang="en-US" sz="1200" dirty="0"/>
          </a:p>
        </p:txBody>
      </p:sp>
      <p:sp>
        <p:nvSpPr>
          <p:cNvPr id="139" name="Oval 138"/>
          <p:cNvSpPr/>
          <p:nvPr/>
        </p:nvSpPr>
        <p:spPr>
          <a:xfrm>
            <a:off x="340685" y="2620390"/>
            <a:ext cx="903830" cy="65709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Family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Court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08" name="Straight Arrow Connector 107"/>
          <p:cNvCxnSpPr>
            <a:stCxn id="139" idx="6"/>
            <a:endCxn id="1026" idx="1"/>
          </p:cNvCxnSpPr>
          <p:nvPr/>
        </p:nvCxnSpPr>
        <p:spPr>
          <a:xfrm flipV="1">
            <a:off x="1244515" y="2437245"/>
            <a:ext cx="1945837" cy="511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" name="Rounded Rectangle 142"/>
          <p:cNvSpPr/>
          <p:nvPr/>
        </p:nvSpPr>
        <p:spPr>
          <a:xfrm>
            <a:off x="1524000" y="2569627"/>
            <a:ext cx="706555" cy="47837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GAL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44" name="Rounded Rectangle 143"/>
          <p:cNvSpPr/>
          <p:nvPr/>
        </p:nvSpPr>
        <p:spPr>
          <a:xfrm>
            <a:off x="3505200" y="5638800"/>
            <a:ext cx="1029745" cy="609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Intervention Program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6134100" y="689414"/>
            <a:ext cx="2694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Wellstone Family </a:t>
            </a:r>
          </a:p>
          <a:p>
            <a:pPr algn="ctr"/>
            <a:r>
              <a:rPr lang="en-US" b="1" dirty="0" smtClean="0"/>
              <a:t>Safety Program</a:t>
            </a:r>
          </a:p>
          <a:p>
            <a:pPr algn="ctr"/>
            <a:r>
              <a:rPr lang="en-US" b="1" dirty="0" smtClean="0"/>
              <a:t>Case Processing Steps</a:t>
            </a:r>
            <a:endParaRPr lang="en-US" b="1" dirty="0"/>
          </a:p>
        </p:txBody>
      </p:sp>
      <p:sp>
        <p:nvSpPr>
          <p:cNvPr id="109" name="Left Brace 108"/>
          <p:cNvSpPr/>
          <p:nvPr/>
        </p:nvSpPr>
        <p:spPr>
          <a:xfrm>
            <a:off x="3098883" y="82390"/>
            <a:ext cx="237617" cy="1384995"/>
          </a:xfrm>
          <a:prstGeom prst="leftBrace">
            <a:avLst>
              <a:gd name="adj1" fmla="val 8333"/>
              <a:gd name="adj2" fmla="val 2465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/>
          <p:cNvSpPr txBox="1"/>
          <p:nvPr/>
        </p:nvSpPr>
        <p:spPr>
          <a:xfrm>
            <a:off x="135082" y="5943600"/>
            <a:ext cx="158018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Color Key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Observation/Interview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Text to review</a:t>
            </a:r>
          </a:p>
        </p:txBody>
      </p:sp>
      <p:cxnSp>
        <p:nvCxnSpPr>
          <p:cNvPr id="116" name="Straight Arrow Connector 115"/>
          <p:cNvCxnSpPr>
            <a:stCxn id="45" idx="2"/>
            <a:endCxn id="144" idx="1"/>
          </p:cNvCxnSpPr>
          <p:nvPr/>
        </p:nvCxnSpPr>
        <p:spPr>
          <a:xfrm>
            <a:off x="2821628" y="5730669"/>
            <a:ext cx="683572" cy="21293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273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139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Maren Woods</dc:creator>
  <cp:lastModifiedBy>Maren Woods</cp:lastModifiedBy>
  <cp:revision>11</cp:revision>
  <cp:lastPrinted>2016-05-19T17:10:16Z</cp:lastPrinted>
  <dcterms:created xsi:type="dcterms:W3CDTF">2016-05-19T16:03:54Z</dcterms:created>
  <dcterms:modified xsi:type="dcterms:W3CDTF">2017-05-31T18:19:37Z</dcterms:modified>
</cp:coreProperties>
</file>